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1C67-AD57-4F78-9BB8-0954A7BE6411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AF14-CB0E-40A9-A2DD-11EB624B7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8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0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8" y="5701952"/>
            <a:ext cx="9144000" cy="2119536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</a:rPr>
              <a:t>Stage 10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Designing an advertising campaign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188641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332656"/>
            <a:ext cx="7978583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Designing your packaging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Design and make the packaging for your takeaway product.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use.</a:t>
            </a: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How will you make your product stand out from the competitors on the street? Your customers should act as advertisements for your restaurant.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332656"/>
            <a:ext cx="835292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87890"/>
            <a:ext cx="835292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Promotion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Businesses use promotion to tell possible customers all about their product.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Promotion is used to advertise the benefits of the product and why it is better than competitors.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You can use promotion to persuade customers to buy your product.</a:t>
            </a: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Can you think of any ways that businesses do this?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226525"/>
            <a:ext cx="3138453" cy="215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7231"/>
            <a:ext cx="799288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Methods of Promotion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Advertising: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TV or magazine adverts, posters, leaflets, flyers, brochures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Special offers: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price reductions, competitions, free samples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Endorsements by celebrities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006" y="3645024"/>
            <a:ext cx="3773996" cy="377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2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188640"/>
            <a:ext cx="8640960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28092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Exploring food advertising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How do they encourage customers to buy more of their products?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Can you find any of the key features of persuasive writing?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378" y="3672720"/>
            <a:ext cx="2157235" cy="3242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32859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Promoting your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Design a poster, flyer or leaflet to promote your product.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What features of language will you need to persuade people to buy it?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Think about other promotional strategies that you can use on your advert. For example, special offers.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Promoting your product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Write and perform a television or radio advertisement for your restaurant.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What features of language will you need to persuade people to buy 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21" y="4758702"/>
            <a:ext cx="2381155" cy="23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Packaging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Most of takeaway food products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Lots of our takeaway food is packaging in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single- use plastic that cannot be recycled.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52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419</Words>
  <Application>Microsoft Office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Devine</dc:creator>
  <cp:lastModifiedBy>Martin Foster</cp:lastModifiedBy>
  <cp:revision>4</cp:revision>
  <dcterms:created xsi:type="dcterms:W3CDTF">2019-08-02T10:12:13Z</dcterms:created>
  <dcterms:modified xsi:type="dcterms:W3CDTF">2019-10-08T11:55:19Z</dcterms:modified>
</cp:coreProperties>
</file>